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0"/>
  </p:notesMasterIdLst>
  <p:handoutMasterIdLst>
    <p:handoutMasterId r:id="rId21"/>
  </p:handoutMasterIdLst>
  <p:sldIdLst>
    <p:sldId id="613" r:id="rId2"/>
    <p:sldId id="614" r:id="rId3"/>
    <p:sldId id="615" r:id="rId4"/>
    <p:sldId id="616" r:id="rId5"/>
    <p:sldId id="617" r:id="rId6"/>
    <p:sldId id="618" r:id="rId7"/>
    <p:sldId id="619" r:id="rId8"/>
    <p:sldId id="620" r:id="rId9"/>
    <p:sldId id="621" r:id="rId10"/>
    <p:sldId id="622" r:id="rId11"/>
    <p:sldId id="623" r:id="rId12"/>
    <p:sldId id="624" r:id="rId13"/>
    <p:sldId id="625" r:id="rId14"/>
    <p:sldId id="626" r:id="rId15"/>
    <p:sldId id="627" r:id="rId16"/>
    <p:sldId id="628" r:id="rId17"/>
    <p:sldId id="629" r:id="rId18"/>
    <p:sldId id="630" r:id="rId19"/>
  </p:sldIdLst>
  <p:sldSz cx="9144000" cy="6858000" type="screen4x3"/>
  <p:notesSz cx="6858000" cy="9144000"/>
  <p:custShowLst>
    <p:custShow name="Diaporama personnalisé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</p:sldLst>
    </p:custShow>
  </p:custShow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srgbClr val="FF0000"/>
    </p:penClr>
  </p:showPr>
  <p:clrMru>
    <a:srgbClr val="4709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4586" autoAdjust="0"/>
    <p:restoredTop sz="94737" autoAdjust="0"/>
  </p:normalViewPr>
  <p:slideViewPr>
    <p:cSldViewPr snapToObjects="1">
      <p:cViewPr varScale="1">
        <p:scale>
          <a:sx n="69" d="100"/>
          <a:sy n="69" d="100"/>
        </p:scale>
        <p:origin x="-12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274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4DE124-6403-45D5-97C7-23ED74219DD7}" type="datetimeFigureOut">
              <a:rPr lang="fr-FR"/>
              <a:pPr>
                <a:defRPr/>
              </a:pPr>
              <a:t>22/12/2012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fr-FR" smtClean="0"/>
              <a:t>ANTHOGYR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38A44E-E62A-4B8F-B248-84E3E486F3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E726604-F73A-4CAC-AAB3-2F4B3B98B063}" type="datetimeFigureOut">
              <a:rPr lang="fr-FR"/>
              <a:pPr>
                <a:defRPr/>
              </a:pPr>
              <a:t>22/12/2012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fr-FR" smtClean="0"/>
              <a:t>ANTHOGYR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542996-72FE-453C-9DEF-2E0AA92F16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7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9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9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717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170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3027-4A8D-4BE6-9365-ED77FD4AFAF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B45A-2D6F-4D40-B7EA-EF16D02EBE0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6AA2-3798-4C82-A427-AECC8C7F2A3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717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24301"/>
            <a:ext cx="4038600" cy="21717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38324-83DA-47BA-B1FB-75057A03915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D848-1C6A-4729-8532-1D515C96BDA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A8546-A4E2-40D5-B03C-09B02AA14AA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157C9-889F-4EED-BF23-3ADFAB64421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4112B-529F-4EFD-B6C0-7147FE9C5E6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75012-3F86-480C-B08A-1379BB761F2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84A6-DF83-4AF9-9CEB-1B432305D2C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43625" y="6248400"/>
            <a:ext cx="25431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</a:t>
            </a:r>
            <a:fld id="{BE51235B-1615-4DB5-AF53-AC1E607668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8688-411C-4FD7-A227-841D2C5A414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065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70661" name="Freeform 5"/>
          <p:cNvSpPr>
            <a:spLocks/>
          </p:cNvSpPr>
          <p:nvPr/>
        </p:nvSpPr>
        <p:spPr bwMode="hidden">
          <a:xfrm>
            <a:off x="8001000" y="6262688"/>
            <a:ext cx="11430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1"/>
            <a:chOff x="0" y="3792"/>
            <a:chExt cx="4944" cy="540"/>
          </a:xfrm>
        </p:grpSpPr>
        <p:sp>
          <p:nvSpPr>
            <p:cNvPr id="7066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grpSp>
          <p:nvGrpSpPr>
            <p:cNvPr id="1043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066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7066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7066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7066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7066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7067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067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067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067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067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067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067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7067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068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8400"/>
            <a:ext cx="175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706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14565" y="62484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7068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2F97A13-F627-4B2B-87E0-C2AA1AE9972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35" name="Picture 2" descr="G:\Anthogyr logo ss baseline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02" y="6429375"/>
            <a:ext cx="785813" cy="21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98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9" r:id="rId8"/>
    <p:sldLayoutId id="2147484194" r:id="rId9"/>
    <p:sldLayoutId id="2147484195" r:id="rId10"/>
    <p:sldLayoutId id="2147484196" r:id="rId11"/>
    <p:sldLayoutId id="214748419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tiff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100_2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14688" y="2928938"/>
            <a:ext cx="3178175" cy="1785937"/>
          </a:xfr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>
                <a:solidFill>
                  <a:srgbClr val="FFFF00"/>
                </a:solidFill>
              </a:rPr>
              <a:t>21: Extraction et pose d’un 35150R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60B308-CB71-4CBA-A31F-378CA2B8E89C}" type="datetime1">
              <a:rPr lang="fr-FR"/>
              <a:pPr>
                <a:defRPr/>
              </a:pPr>
              <a:t>22/12/2012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F3ABD-8CDD-4968-B449-41725B810835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pic>
        <p:nvPicPr>
          <p:cNvPr id="155655" name="Espace réservé du contenu 8" descr="Anthogyr logo ss baseli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478588"/>
            <a:ext cx="10318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100_244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2646363"/>
            <a:ext cx="2089150" cy="1565275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8" name="Espace réservé du contenu 7" descr="100_244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29313" y="2624138"/>
            <a:ext cx="2143125" cy="1609725"/>
          </a:xfrm>
        </p:spPr>
      </p:pic>
      <p:cxnSp>
        <p:nvCxnSpPr>
          <p:cNvPr id="10" name="Connecteur droit avec flèche 9"/>
          <p:cNvCxnSpPr/>
          <p:nvPr/>
        </p:nvCxnSpPr>
        <p:spPr>
          <a:xfrm rot="16200000" flipV="1">
            <a:off x="2059782" y="3798094"/>
            <a:ext cx="1809750" cy="15001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714375" y="2071688"/>
            <a:ext cx="1000125" cy="762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>
            <a:off x="5286375" y="2928938"/>
            <a:ext cx="1357313" cy="357187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102225" y="1428750"/>
            <a:ext cx="4041775" cy="750888"/>
          </a:xfrm>
        </p:spPr>
        <p:txBody>
          <a:bodyPr/>
          <a:lstStyle/>
          <a:p>
            <a:r>
              <a:rPr lang="fr-FR" sz="2000" dirty="0" smtClean="0">
                <a:solidFill>
                  <a:schemeClr val="tx2">
                    <a:lumMod val="10000"/>
                  </a:schemeClr>
                </a:solidFill>
              </a:rPr>
              <a:t>Noter le doigt en appui!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0063" y="1357313"/>
            <a:ext cx="4572000" cy="750887"/>
          </a:xfrm>
        </p:spPr>
        <p:txBody>
          <a:bodyPr/>
          <a:lstStyle/>
          <a:p>
            <a:r>
              <a:rPr lang="fr-FR" sz="2000" dirty="0" smtClean="0">
                <a:solidFill>
                  <a:schemeClr val="tx2">
                    <a:lumMod val="10000"/>
                  </a:schemeClr>
                </a:solidFill>
              </a:rPr>
              <a:t>Paroi « nouvelle »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1D5E923-DF04-4EDD-B5C5-F3D08D04366C}" type="datetime1">
              <a:rPr lang="fr-FR"/>
              <a:pPr>
                <a:defRPr/>
              </a:pPr>
              <a:t>22/12/2012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B68DC-275D-49C3-9A5F-FDAB5E214C26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164877" name="Espace réservé du contenu 8" descr="Anthogyr logo ss base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6478588"/>
            <a:ext cx="10318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8" name="Espace réservé du contenu 7" descr="100_245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6375" y="2652713"/>
            <a:ext cx="2066925" cy="1552575"/>
          </a:xfrm>
        </p:spPr>
      </p:pic>
      <p:pic>
        <p:nvPicPr>
          <p:cNvPr id="7" name="Espace réservé du contenu 6" descr="100_245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5938" y="2643188"/>
            <a:ext cx="2092325" cy="1571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 rot="2337578">
            <a:off x="6051550" y="3405188"/>
            <a:ext cx="4041775" cy="639762"/>
          </a:xfrm>
        </p:spPr>
        <p:txBody>
          <a:bodyPr/>
          <a:lstStyle/>
          <a:p>
            <a:r>
              <a:rPr lang="fr-FR" sz="3200" smtClean="0">
                <a:solidFill>
                  <a:srgbClr val="FF0000"/>
                </a:solidFill>
              </a:rPr>
              <a:t>   </a:t>
            </a:r>
            <a:r>
              <a:rPr lang="fr-FR" sz="3200" smtClean="0">
                <a:solidFill>
                  <a:srgbClr val="002060"/>
                </a:solidFill>
              </a:rPr>
              <a:t>Axe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1750" y="1143000"/>
            <a:ext cx="4040188" cy="750888"/>
          </a:xfrm>
        </p:spPr>
        <p:txBody>
          <a:bodyPr/>
          <a:lstStyle/>
          <a:p>
            <a:r>
              <a:rPr lang="fr-FR" sz="2000" dirty="0" smtClean="0">
                <a:solidFill>
                  <a:schemeClr val="tx2">
                    <a:lumMod val="10000"/>
                  </a:schemeClr>
                </a:solidFill>
              </a:rPr>
              <a:t>Mise en forme à l’implant lisse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BA3F35-1C39-43C2-A012-ACB21E5305C0}" type="datetime1">
              <a:rPr lang="fr-FR"/>
              <a:pPr>
                <a:defRPr/>
              </a:pPr>
              <a:t>22/12/2012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B58AC-1DE4-459A-91DF-7115C1013AAC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165898" name="Espace réservé du contenu 8" descr="Anthogyr logo ss base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6478588"/>
            <a:ext cx="10318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66915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66916" name="Espace réservé du contenu 9" descr="100_245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2114550"/>
            <a:ext cx="3500438" cy="2628900"/>
          </a:xfrm>
        </p:spPr>
      </p:pic>
      <p:pic>
        <p:nvPicPr>
          <p:cNvPr id="166917" name="Espace réservé du contenu 6" descr="007.T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00750" y="2108200"/>
            <a:ext cx="1322388" cy="26416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OICIM 35150R</a:t>
            </a: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29236B3-4CD9-41D3-9FD7-B5DFA914FBFF}" type="datetime1">
              <a:rPr lang="fr-FR"/>
              <a:pPr>
                <a:defRPr/>
              </a:pPr>
              <a:t>22/12/2012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8596E-D0AC-4B2D-B9AD-397F76A1C025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166922" name="Espace réservé du contenu 8" descr="Anthogyr logo ss base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6478588"/>
            <a:ext cx="10318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67939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67940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67941" name="Espace réservé du contenu 6" descr="100_246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2357438"/>
            <a:ext cx="2857500" cy="2146300"/>
          </a:xfrm>
        </p:spPr>
      </p:pic>
      <p:pic>
        <p:nvPicPr>
          <p:cNvPr id="8" name="Espace réservé du contenu 7" descr="100_246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86375" y="2357438"/>
            <a:ext cx="2395538" cy="2128837"/>
          </a:xfrm>
        </p:spPr>
      </p:pic>
      <p:sp>
        <p:nvSpPr>
          <p:cNvPr id="7" name="Espace réservé de la dat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FC0839-40AF-4822-AC11-96AF4CF4B11E}" type="datetime1">
              <a:rPr lang="fr-FR"/>
              <a:pPr>
                <a:defRPr/>
              </a:pPr>
              <a:t>22/12/2012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EFE3E-D3F8-4CFB-BD3C-9B592EC4E09F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167946" name="Espace réservé du contenu 8" descr="Anthogyr logo ss base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6478588"/>
            <a:ext cx="10318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82947" name="Espace réservé du contenu 6" descr="008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678769"/>
            <a:ext cx="1750231" cy="3500462"/>
          </a:xfrm>
          <a:prstGeom prst="roundRect">
            <a:avLst/>
          </a:prstGeom>
        </p:spPr>
      </p:pic>
      <p:pic>
        <p:nvPicPr>
          <p:cNvPr id="82948" name="Espace réservé du contenu 9" descr="009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43570" y="1643050"/>
            <a:ext cx="1785950" cy="3571900"/>
          </a:xfrm>
          <a:prstGeom prst="roundRect">
            <a:avLst/>
          </a:prstGeom>
        </p:spPr>
      </p:pic>
      <p:sp>
        <p:nvSpPr>
          <p:cNvPr id="137221" name="Espace réservé du texte 2"/>
          <p:cNvSpPr>
            <a:spLocks noGrp="1"/>
          </p:cNvSpPr>
          <p:nvPr>
            <p:ph type="body" idx="1"/>
          </p:nvPr>
        </p:nvSpPr>
        <p:spPr>
          <a:xfrm>
            <a:off x="785813" y="714375"/>
            <a:ext cx="3929062" cy="762000"/>
          </a:xfrm>
        </p:spPr>
        <p:txBody>
          <a:bodyPr/>
          <a:lstStyle/>
          <a:p>
            <a:r>
              <a:rPr lang="fr-FR" sz="2000" dirty="0" smtClean="0">
                <a:solidFill>
                  <a:schemeClr val="tx2">
                    <a:lumMod val="10000"/>
                  </a:schemeClr>
                </a:solidFill>
              </a:rPr>
              <a:t>Contrôle,    vis de cicatrisation</a:t>
            </a:r>
          </a:p>
        </p:txBody>
      </p:sp>
      <p:sp>
        <p:nvSpPr>
          <p:cNvPr id="137222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29188" y="642938"/>
            <a:ext cx="4035425" cy="841375"/>
          </a:xfrm>
        </p:spPr>
        <p:txBody>
          <a:bodyPr/>
          <a:lstStyle/>
          <a:p>
            <a:r>
              <a:rPr lang="fr-FR" sz="2000" dirty="0" smtClean="0">
                <a:solidFill>
                  <a:schemeClr val="tx2">
                    <a:lumMod val="10000"/>
                  </a:schemeClr>
                </a:solidFill>
              </a:rPr>
              <a:t>et bridge provisoire collé 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500438" y="3714750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B95822-F533-4F5F-B06A-AA4ECE27007D}" type="datetime1">
              <a:rPr lang="fr-FR"/>
              <a:pPr>
                <a:defRPr/>
              </a:pPr>
              <a:t>22/12/2012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CCF62-D71E-449E-9701-D4114CA17309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pic>
        <p:nvPicPr>
          <p:cNvPr id="168971" name="Espace réservé du contenu 8" descr="Anthogyr logo ss base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6478588"/>
            <a:ext cx="10318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build="p"/>
      <p:bldP spid="137222" grpId="0" build="p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69987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38244" name="Espace réservé du contenu 10" descr="100_633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2039938"/>
            <a:ext cx="2557463" cy="2778125"/>
          </a:xfrm>
        </p:spPr>
      </p:pic>
      <p:pic>
        <p:nvPicPr>
          <p:cNvPr id="138245" name="Espace réservé du contenu 11" descr="100_633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72125" y="2046288"/>
            <a:ext cx="1928813" cy="2765425"/>
          </a:xfrm>
        </p:spPr>
      </p:pic>
      <p:sp>
        <p:nvSpPr>
          <p:cNvPr id="169990" name="ZoneTexte 6"/>
          <p:cNvSpPr txBox="1">
            <a:spLocks noChangeArrowheads="1"/>
          </p:cNvSpPr>
          <p:nvPr/>
        </p:nvSpPr>
        <p:spPr bwMode="auto">
          <a:xfrm>
            <a:off x="2241550" y="1000125"/>
            <a:ext cx="5259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solidFill>
                  <a:schemeClr val="tx2">
                    <a:lumMod val="10000"/>
                  </a:schemeClr>
                </a:solidFill>
              </a:rPr>
              <a:t>À 5 mois provisoire, puis…..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615393-440D-406B-BC00-2300C7AA7E5C}" type="datetime1">
              <a:rPr lang="fr-FR"/>
              <a:pPr>
                <a:defRPr/>
              </a:pPr>
              <a:t>22/12/2012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3BE53-7ADF-47EA-BE12-C2065D2262FE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pic>
        <p:nvPicPr>
          <p:cNvPr id="169994" name="Espace réservé du contenu 8" descr="Anthogyr logo ss base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6478588"/>
            <a:ext cx="10318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8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824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71011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71012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71013" name="Espace réservé du contenu 6" descr="100_634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2060575"/>
            <a:ext cx="2214563" cy="2768600"/>
          </a:xfrm>
        </p:spPr>
      </p:pic>
      <p:pic>
        <p:nvPicPr>
          <p:cNvPr id="171014" name="Espace réservé du contenu 7" descr="100_634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r="13889"/>
          <a:stretch>
            <a:fillRect/>
          </a:stretch>
        </p:blipFill>
        <p:spPr>
          <a:xfrm>
            <a:off x="5643563" y="2035175"/>
            <a:ext cx="2214562" cy="2787650"/>
          </a:xfrm>
        </p:spPr>
      </p:pic>
      <p:sp>
        <p:nvSpPr>
          <p:cNvPr id="7" name="Espace réservé de la dat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64CA30-3DA9-4E10-AEFD-B0B25BABA395}" type="datetime1">
              <a:rPr lang="fr-FR"/>
              <a:pPr>
                <a:defRPr/>
              </a:pPr>
              <a:t>22/12/2012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6B9CF-8C90-4994-B758-49F6A23653A1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pic>
        <p:nvPicPr>
          <p:cNvPr id="171018" name="Espace réservé du contenu 8" descr="Anthogyr logo ss base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6478588"/>
            <a:ext cx="10318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10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72035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72036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88069" name="Espace réservé du contenu 6" descr="100_651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1706563"/>
            <a:ext cx="2286000" cy="3444875"/>
          </a:xfrm>
        </p:spPr>
      </p:pic>
      <p:pic>
        <p:nvPicPr>
          <p:cNvPr id="88070" name="Espace réservé du contenu 7" descr="100_652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428875"/>
            <a:ext cx="4010025" cy="2000250"/>
          </a:xfrm>
        </p:spPr>
      </p:pic>
      <p:pic>
        <p:nvPicPr>
          <p:cNvPr id="8" name="Espace réservé du contenu 7" descr="101_665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2571750"/>
            <a:ext cx="1928813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ce réservé du contenu 6" descr="101_664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2643188"/>
            <a:ext cx="18573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9436DD-E77D-4FD3-9E42-37923BD9FBA6}" type="datetime1">
              <a:rPr lang="fr-FR"/>
              <a:pPr>
                <a:defRPr/>
              </a:pPr>
              <a:t>22/12/2012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87D9-270B-4237-92F3-A6E1897229E9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172044" name="Espace réservé du contenu 8" descr="Anthogyr logo ss baselin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88" y="6478588"/>
            <a:ext cx="10318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Espace réservé du contenu 7" descr="101_665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09995" y="2928934"/>
            <a:ext cx="1524011" cy="2286016"/>
          </a:xfrm>
          <a:prstGeom prst="roundRect">
            <a:avLst/>
          </a:prstGeom>
        </p:spPr>
      </p:pic>
      <p:pic>
        <p:nvPicPr>
          <p:cNvPr id="77828" name="Espace réservé du contenu 6" descr="101_66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5852" y="2928934"/>
            <a:ext cx="1500168" cy="2249725"/>
          </a:xfrm>
          <a:prstGeom prst="round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dirty="0" smtClean="0">
                <a:solidFill>
                  <a:schemeClr val="tx2">
                    <a:lumMod val="10000"/>
                  </a:schemeClr>
                </a:solidFill>
              </a:rPr>
              <a:t>Rappel</a:t>
            </a:r>
            <a:endParaRPr lang="fr-FR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3061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73062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7" name="Image 6" descr="008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857496"/>
            <a:ext cx="1524010" cy="22860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026.TIF"/>
          <p:cNvPicPr>
            <a:picLocks noChangeAspect="1"/>
          </p:cNvPicPr>
          <p:nvPr/>
        </p:nvPicPr>
        <p:blipFill>
          <a:blip r:embed="rId5" cstate="print"/>
          <a:srcRect t="7216" r="7462" b="30928"/>
          <a:stretch>
            <a:fillRect/>
          </a:stretch>
        </p:blipFill>
        <p:spPr bwMode="auto">
          <a:xfrm rot="5400000">
            <a:off x="-512005" y="1226328"/>
            <a:ext cx="2357454" cy="104775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034.TIF"/>
          <p:cNvPicPr>
            <a:picLocks noChangeAspect="1"/>
          </p:cNvPicPr>
          <p:nvPr/>
        </p:nvPicPr>
        <p:blipFill>
          <a:blip r:embed="rId6" cstate="print"/>
          <a:srcRect l="4082" r="2041" b="36833"/>
          <a:stretch>
            <a:fillRect/>
          </a:stretch>
        </p:blipFill>
        <p:spPr>
          <a:xfrm rot="5400000">
            <a:off x="7001911" y="1213403"/>
            <a:ext cx="2323227" cy="1039382"/>
          </a:xfrm>
          <a:prstGeom prst="roundRect">
            <a:avLst/>
          </a:prstGeom>
        </p:spPr>
      </p:pic>
      <p:pic>
        <p:nvPicPr>
          <p:cNvPr id="10" name="Image 9" descr="041.TIF"/>
          <p:cNvPicPr>
            <a:picLocks noChangeAspect="1"/>
          </p:cNvPicPr>
          <p:nvPr/>
        </p:nvPicPr>
        <p:blipFill>
          <a:blip r:embed="rId7" cstate="print"/>
          <a:srcRect l="6349" t="5016" r="33333" b="3166"/>
          <a:stretch>
            <a:fillRect/>
          </a:stretch>
        </p:blipFill>
        <p:spPr bwMode="auto">
          <a:xfrm rot="5400000">
            <a:off x="3916782" y="155127"/>
            <a:ext cx="1643074" cy="37616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285875" y="450056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3857625" y="45005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7143750" y="442912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3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85750" y="235743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4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7929563" y="242887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5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4714875" y="242887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6</a:t>
            </a:r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D022B2C-7578-4D6E-954D-EC5574510DBE}" type="datetime1">
              <a:rPr lang="fr-FR"/>
              <a:pPr>
                <a:defRPr/>
              </a:pPr>
              <a:t>22/12/2012</a:t>
            </a:fld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17D48-DA03-455A-B629-5477F73BB8F5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pic>
        <p:nvPicPr>
          <p:cNvPr id="173076" name="Espace réservé du contenu 8" descr="Anthogyr logo ss baselin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688" y="6478588"/>
            <a:ext cx="10318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78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778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A313F2-A9F9-467E-89A1-E7258FD65CC6}" type="datetime1">
              <a:rPr lang="fr-FR" smtClean="0"/>
              <a:pPr>
                <a:defRPr/>
              </a:pPr>
              <a:t>22/12/2012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2C030-4810-46C8-87AB-6F4469EB13DE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8" name="Espace réservé du contenu 6" descr="100_24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25538"/>
            <a:ext cx="61912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6263" y="333375"/>
            <a:ext cx="7991475" cy="792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4400" dirty="0">
                <a:solidFill>
                  <a:schemeClr val="bg1">
                    <a:lumMod val="75000"/>
                  </a:schemeClr>
                </a:solidFill>
              </a:rPr>
              <a:t>Os Vestibulaire absent au 3/4</a:t>
            </a:r>
          </a:p>
        </p:txBody>
      </p:sp>
      <p:sp>
        <p:nvSpPr>
          <p:cNvPr id="10" name="Forme libre 9"/>
          <p:cNvSpPr/>
          <p:nvPr/>
        </p:nvSpPr>
        <p:spPr>
          <a:xfrm rot="1088135">
            <a:off x="1816100" y="1612900"/>
            <a:ext cx="3084513" cy="3055938"/>
          </a:xfrm>
          <a:custGeom>
            <a:avLst/>
            <a:gdLst>
              <a:gd name="connsiteX0" fmla="*/ 926275 w 1927761"/>
              <a:gd name="connsiteY0" fmla="*/ 1579418 h 1579418"/>
              <a:gd name="connsiteX1" fmla="*/ 118753 w 1927761"/>
              <a:gd name="connsiteY1" fmla="*/ 154379 h 1579418"/>
              <a:gd name="connsiteX2" fmla="*/ 1638795 w 1927761"/>
              <a:gd name="connsiteY2" fmla="*/ 653142 h 1579418"/>
              <a:gd name="connsiteX3" fmla="*/ 1852550 w 1927761"/>
              <a:gd name="connsiteY3" fmla="*/ 831272 h 1579418"/>
              <a:gd name="connsiteX4" fmla="*/ 1900052 w 1927761"/>
              <a:gd name="connsiteY4" fmla="*/ 843148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761" h="1579418">
                <a:moveTo>
                  <a:pt x="926275" y="1579418"/>
                </a:moveTo>
                <a:cubicBezTo>
                  <a:pt x="463137" y="944088"/>
                  <a:pt x="0" y="308758"/>
                  <a:pt x="118753" y="154379"/>
                </a:cubicBezTo>
                <a:cubicBezTo>
                  <a:pt x="237506" y="0"/>
                  <a:pt x="1349829" y="540327"/>
                  <a:pt x="1638795" y="653142"/>
                </a:cubicBezTo>
                <a:cubicBezTo>
                  <a:pt x="1927761" y="765957"/>
                  <a:pt x="1809007" y="799604"/>
                  <a:pt x="1852550" y="831272"/>
                </a:cubicBezTo>
                <a:cubicBezTo>
                  <a:pt x="1896093" y="862940"/>
                  <a:pt x="1900052" y="843148"/>
                  <a:pt x="1900052" y="84314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700338" y="5445125"/>
            <a:ext cx="602297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400" dirty="0">
                <a:solidFill>
                  <a:schemeClr val="bg1">
                    <a:lumMod val="75000"/>
                  </a:schemeClr>
                </a:solidFill>
              </a:rPr>
              <a:t>Paroi palatine intacte…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sz="4900" dirty="0" err="1" smtClean="0">
                <a:solidFill>
                  <a:srgbClr val="FFFF00"/>
                </a:solidFill>
              </a:rPr>
              <a:t>Ostéotome</a:t>
            </a:r>
            <a:r>
              <a:rPr lang="fr-FR" sz="4900" dirty="0" smtClean="0">
                <a:solidFill>
                  <a:srgbClr val="FFFF00"/>
                </a:solidFill>
              </a:rPr>
              <a:t> curviligne de Tatum.</a:t>
            </a:r>
            <a:r>
              <a:rPr lang="fr-FR" sz="3600" dirty="0" smtClean="0">
                <a:solidFill>
                  <a:srgbClr val="FFFF00"/>
                </a:solidFill>
              </a:rPr>
              <a:t/>
            </a:r>
            <a:br>
              <a:rPr lang="fr-FR" sz="3600" dirty="0" smtClean="0">
                <a:solidFill>
                  <a:srgbClr val="FFFF00"/>
                </a:solidFill>
              </a:rPr>
            </a:br>
            <a:endParaRPr lang="fr-FR" sz="3600" dirty="0">
              <a:solidFill>
                <a:srgbClr val="FFFF00"/>
              </a:solidFill>
            </a:endParaRPr>
          </a:p>
        </p:txBody>
      </p:sp>
      <p:pic>
        <p:nvPicPr>
          <p:cNvPr id="7" name="Espace réservé du contenu 6" descr="100_24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2000250"/>
            <a:ext cx="2857500" cy="2143125"/>
          </a:xfrm>
        </p:spPr>
      </p:pic>
      <p:sp>
        <p:nvSpPr>
          <p:cNvPr id="8" name="Forme libre 7"/>
          <p:cNvSpPr/>
          <p:nvPr/>
        </p:nvSpPr>
        <p:spPr>
          <a:xfrm rot="602187">
            <a:off x="1423988" y="2438400"/>
            <a:ext cx="1001712" cy="854075"/>
          </a:xfrm>
          <a:custGeom>
            <a:avLst/>
            <a:gdLst>
              <a:gd name="connsiteX0" fmla="*/ 926275 w 1927761"/>
              <a:gd name="connsiteY0" fmla="*/ 1579418 h 1579418"/>
              <a:gd name="connsiteX1" fmla="*/ 118753 w 1927761"/>
              <a:gd name="connsiteY1" fmla="*/ 154379 h 1579418"/>
              <a:gd name="connsiteX2" fmla="*/ 1638795 w 1927761"/>
              <a:gd name="connsiteY2" fmla="*/ 653142 h 1579418"/>
              <a:gd name="connsiteX3" fmla="*/ 1852550 w 1927761"/>
              <a:gd name="connsiteY3" fmla="*/ 831272 h 1579418"/>
              <a:gd name="connsiteX4" fmla="*/ 1900052 w 1927761"/>
              <a:gd name="connsiteY4" fmla="*/ 843148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761" h="1579418">
                <a:moveTo>
                  <a:pt x="926275" y="1579418"/>
                </a:moveTo>
                <a:cubicBezTo>
                  <a:pt x="463137" y="944088"/>
                  <a:pt x="0" y="308758"/>
                  <a:pt x="118753" y="154379"/>
                </a:cubicBezTo>
                <a:cubicBezTo>
                  <a:pt x="237506" y="0"/>
                  <a:pt x="1349829" y="540327"/>
                  <a:pt x="1638795" y="653142"/>
                </a:cubicBezTo>
                <a:cubicBezTo>
                  <a:pt x="1927761" y="765957"/>
                  <a:pt x="1809007" y="799604"/>
                  <a:pt x="1852550" y="831272"/>
                </a:cubicBezTo>
                <a:cubicBezTo>
                  <a:pt x="1896093" y="862940"/>
                  <a:pt x="1900052" y="843148"/>
                  <a:pt x="1900052" y="84314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3" name="Espace réservé du contenu 12" descr="100_24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2781300"/>
            <a:ext cx="2468563" cy="1854200"/>
          </a:xfrm>
        </p:spPr>
      </p:pic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4643438" y="4500563"/>
            <a:ext cx="4000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 err="1">
                <a:solidFill>
                  <a:schemeClr val="tx2">
                    <a:lumMod val="10000"/>
                  </a:schemeClr>
                </a:solidFill>
              </a:rPr>
              <a:t>Ostéotome</a:t>
            </a:r>
            <a:r>
              <a:rPr lang="fr-FR" sz="2400" dirty="0">
                <a:solidFill>
                  <a:schemeClr val="tx2">
                    <a:lumMod val="10000"/>
                  </a:schemeClr>
                </a:solidFill>
              </a:rPr>
              <a:t> curviligne de Tatum.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0B695C-A020-4E1D-9FAD-F94F17B05BB7}" type="datetime1">
              <a:rPr lang="fr-FR"/>
              <a:pPr>
                <a:defRPr/>
              </a:pPr>
              <a:t>22/12/2012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A6FF0-7799-410A-A6A7-1FBCFDBA286A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157706" name="Espace réservé du contenu 8" descr="Anthogyr logo ss base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6478588"/>
            <a:ext cx="10318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100_241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16000" t="2664"/>
          <a:stretch>
            <a:fillRect/>
          </a:stretch>
        </p:blipFill>
        <p:spPr>
          <a:xfrm>
            <a:off x="1357313" y="2643188"/>
            <a:ext cx="2052637" cy="1785937"/>
          </a:xfrm>
        </p:spPr>
      </p:pic>
      <p:pic>
        <p:nvPicPr>
          <p:cNvPr id="63491" name="Espace réservé du contenu 9" descr="100_241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0625" y="2286000"/>
            <a:ext cx="3000375" cy="2667000"/>
          </a:xfr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188" y="1268413"/>
            <a:ext cx="4040187" cy="750887"/>
          </a:xfrm>
        </p:spPr>
        <p:txBody>
          <a:bodyPr/>
          <a:lstStyle/>
          <a:p>
            <a:r>
              <a:rPr lang="fr-FR" b="0" dirty="0" smtClean="0">
                <a:solidFill>
                  <a:schemeClr val="tx2">
                    <a:lumMod val="10000"/>
                  </a:schemeClr>
                </a:solidFill>
              </a:rPr>
              <a:t>Manipulation de l’ os palatin à l’</a:t>
            </a:r>
            <a:r>
              <a:rPr lang="fr-FR" b="0" dirty="0" err="1" smtClean="0">
                <a:solidFill>
                  <a:schemeClr val="tx2">
                    <a:lumMod val="10000"/>
                  </a:schemeClr>
                </a:solidFill>
              </a:rPr>
              <a:t>Ostéotome</a:t>
            </a:r>
            <a:r>
              <a:rPr lang="fr-FR" b="0" dirty="0" smtClean="0">
                <a:solidFill>
                  <a:schemeClr val="tx2">
                    <a:lumMod val="10000"/>
                  </a:schemeClr>
                </a:solidFill>
              </a:rPr>
              <a:t> curviligne de Tatum.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000625" y="5072063"/>
            <a:ext cx="3571875" cy="571500"/>
          </a:xfrm>
        </p:spPr>
        <p:txBody>
          <a:bodyPr/>
          <a:lstStyle/>
          <a:p>
            <a:r>
              <a:rPr lang="fr-FR" b="0" dirty="0" smtClean="0">
                <a:solidFill>
                  <a:schemeClr val="tx2">
                    <a:lumMod val="10000"/>
                  </a:schemeClr>
                </a:solidFill>
              </a:rPr>
              <a:t>Axe de départ très </a:t>
            </a:r>
            <a:r>
              <a:rPr lang="fr-FR" b="0" dirty="0" err="1" smtClean="0">
                <a:solidFill>
                  <a:schemeClr val="tx2">
                    <a:lumMod val="10000"/>
                  </a:schemeClr>
                </a:solidFill>
              </a:rPr>
              <a:t>vestibulé</a:t>
            </a:r>
            <a:endParaRPr lang="fr-FR" b="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4F967B-620A-43C0-A10C-5B74761070BA}" type="datetime1">
              <a:rPr lang="fr-FR"/>
              <a:pPr>
                <a:defRPr/>
              </a:pPr>
              <a:t>22/12/2012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C1C59-A517-47A0-9DEF-83734B23120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158730" name="Espace réservé du contenu 8" descr="Anthogyr logo ss baselin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6478588"/>
            <a:ext cx="10318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59747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59748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59749" name="Espace réservé du contenu 6" descr="100_24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8768" t="1588" r="14201"/>
          <a:stretch>
            <a:fillRect/>
          </a:stretch>
        </p:blipFill>
        <p:spPr>
          <a:xfrm>
            <a:off x="971550" y="1773238"/>
            <a:ext cx="3000375" cy="3306762"/>
          </a:xfrm>
        </p:spPr>
      </p:pic>
      <p:cxnSp>
        <p:nvCxnSpPr>
          <p:cNvPr id="14" name="Connecteur droit avec flèche 13"/>
          <p:cNvCxnSpPr/>
          <p:nvPr/>
        </p:nvCxnSpPr>
        <p:spPr>
          <a:xfrm rot="5400000">
            <a:off x="1122363" y="1693862"/>
            <a:ext cx="2000250" cy="14287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Espace réservé du contenu 7" descr="100_24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33063" t="1587" r="4388"/>
          <a:stretch>
            <a:fillRect/>
          </a:stretch>
        </p:blipFill>
        <p:spPr>
          <a:xfrm>
            <a:off x="4643438" y="1341438"/>
            <a:ext cx="3457575" cy="4081462"/>
          </a:xfrm>
        </p:spPr>
      </p:pic>
      <p:cxnSp>
        <p:nvCxnSpPr>
          <p:cNvPr id="10" name="Connecteur droit avec flèche 9"/>
          <p:cNvCxnSpPr/>
          <p:nvPr/>
        </p:nvCxnSpPr>
        <p:spPr>
          <a:xfrm rot="5400000">
            <a:off x="5095082" y="1608931"/>
            <a:ext cx="2190750" cy="357187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F36B3F-0614-4ADC-84E8-DC61AB26EB90}" type="datetime1">
              <a:rPr lang="fr-FR"/>
              <a:pPr>
                <a:defRPr/>
              </a:pPr>
              <a:t>22/12/2012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9F20-35C7-4AA2-9BD1-0D42E6211C74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159756" name="Espace réservé du contenu 8" descr="Anthogyr logo ss base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6478588"/>
            <a:ext cx="10318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60771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60772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60773" name="Espace réservé du contenu 6" descr="100_24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2357438"/>
            <a:ext cx="3335338" cy="2500312"/>
          </a:xfrm>
        </p:spPr>
      </p:pic>
      <p:pic>
        <p:nvPicPr>
          <p:cNvPr id="8" name="Espace réservé du contenu 7" descr="100_24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13300" y="2357438"/>
            <a:ext cx="3330575" cy="2500312"/>
          </a:xfrm>
        </p:spPr>
      </p:pic>
      <p:sp>
        <p:nvSpPr>
          <p:cNvPr id="7" name="Espace réservé de la dat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0E0BB74-706B-4383-B23E-F108F1A862CF}" type="datetime1">
              <a:rPr lang="fr-FR"/>
              <a:pPr>
                <a:defRPr/>
              </a:pPr>
              <a:t>22/12/2012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A8805-9EC3-41FB-9A2D-C0460899295F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160778" name="Espace réservé du contenu 8" descr="Anthogyr logo ss base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6478588"/>
            <a:ext cx="10318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61795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61796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7" name="Espace réservé du contenu 6" descr="100_242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276475"/>
            <a:ext cx="3835400" cy="2882900"/>
          </a:xfrm>
        </p:spPr>
      </p:pic>
      <p:pic>
        <p:nvPicPr>
          <p:cNvPr id="8" name="Espace réservé du contenu 7" descr="100_24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2276475"/>
            <a:ext cx="3922713" cy="2946400"/>
          </a:xfrm>
        </p:spPr>
      </p:pic>
      <p:sp>
        <p:nvSpPr>
          <p:cNvPr id="9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4D5BA82-FB6A-41E2-A489-63503424490C}" type="datetime1">
              <a:rPr lang="fr-FR"/>
              <a:pPr>
                <a:defRPr/>
              </a:pPr>
              <a:t>22/12/2012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F9190-23B2-49F3-9176-55B5DC9827D8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161802" name="Espace réservé du contenu 8" descr="Anthogyr logo ss base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6478588"/>
            <a:ext cx="10318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Spreader  sur contre angle 49 T/mn 120 N.</a:t>
            </a: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85938" y="1428750"/>
            <a:ext cx="900112" cy="750888"/>
          </a:xfrm>
        </p:spPr>
        <p:txBody>
          <a:bodyPr/>
          <a:lstStyle/>
          <a:p>
            <a:r>
              <a:rPr lang="fr-FR" b="0" dirty="0" smtClean="0">
                <a:solidFill>
                  <a:schemeClr val="tx2">
                    <a:lumMod val="10000"/>
                  </a:schemeClr>
                </a:solidFill>
              </a:rPr>
              <a:t>AXE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b="0" dirty="0" smtClean="0">
                <a:solidFill>
                  <a:schemeClr val="tx2">
                    <a:lumMod val="10000"/>
                  </a:schemeClr>
                </a:solidFill>
              </a:rPr>
              <a:t>Travail de la paroi palatine</a:t>
            </a:r>
          </a:p>
        </p:txBody>
      </p:sp>
      <p:pic>
        <p:nvPicPr>
          <p:cNvPr id="162821" name="Espace réservé du contenu 6" descr="100_242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2428875"/>
            <a:ext cx="2571750" cy="2286000"/>
          </a:xfrm>
        </p:spPr>
      </p:pic>
      <p:pic>
        <p:nvPicPr>
          <p:cNvPr id="8" name="Espace réservé du contenu 7" descr="100_243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9188" y="2428875"/>
            <a:ext cx="3041650" cy="2286000"/>
          </a:xfrm>
        </p:spPr>
      </p:pic>
      <p:sp>
        <p:nvSpPr>
          <p:cNvPr id="7" name="Espace réservé de la dat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01EF7F6-7CF1-4E11-987A-C49550E4EC21}" type="datetime1">
              <a:rPr lang="fr-FR"/>
              <a:pPr>
                <a:defRPr/>
              </a:pPr>
              <a:t>22/12/2012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7B346-3B38-4F47-A262-A41D6BD4D81E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162826" name="Espace réservé du contenu 8" descr="Anthogyr logo ss base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6478588"/>
            <a:ext cx="10318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8" name="Espace réservé du contenu 7" descr="100_243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63" y="2571750"/>
            <a:ext cx="2214562" cy="1662113"/>
          </a:xfrm>
        </p:spPr>
      </p:pic>
      <p:cxnSp>
        <p:nvCxnSpPr>
          <p:cNvPr id="10" name="Connecteur droit avec flèche 9"/>
          <p:cNvCxnSpPr/>
          <p:nvPr/>
        </p:nvCxnSpPr>
        <p:spPr>
          <a:xfrm>
            <a:off x="1857375" y="2214563"/>
            <a:ext cx="571500" cy="547687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ce réservé du contenu 6" descr="004.T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00760" y="2285992"/>
            <a:ext cx="1214457" cy="2428915"/>
          </a:xfrm>
          <a:prstGeom prst="round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3313" y="1428750"/>
            <a:ext cx="4040187" cy="750888"/>
          </a:xfrm>
        </p:spPr>
        <p:txBody>
          <a:bodyPr/>
          <a:lstStyle/>
          <a:p>
            <a:r>
              <a:rPr lang="fr-FR" sz="2000" dirty="0" smtClean="0">
                <a:solidFill>
                  <a:schemeClr val="tx2">
                    <a:lumMod val="10000"/>
                  </a:schemeClr>
                </a:solidFill>
              </a:rPr>
              <a:t>La ½ paroi palatine est déplacée en vestibulaire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000750" y="5214938"/>
            <a:ext cx="1857375" cy="560387"/>
          </a:xfrm>
        </p:spPr>
        <p:txBody>
          <a:bodyPr/>
          <a:lstStyle/>
          <a:p>
            <a:r>
              <a:rPr lang="fr-FR" dirty="0" smtClean="0">
                <a:solidFill>
                  <a:schemeClr val="tx2">
                    <a:lumMod val="10000"/>
                  </a:schemeClr>
                </a:solidFill>
              </a:rPr>
              <a:t>Contrôle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9D2241-E3FB-43C4-9FF2-1F9A3941DBB7}" type="datetime1">
              <a:rPr lang="fr-FR"/>
              <a:pPr>
                <a:defRPr/>
              </a:pPr>
              <a:t>22/12/2012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A4450-95D1-4835-A5D2-9DDBF4BC9945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163851" name="Espace réservé du contenu 8" descr="Anthogyr logo ss base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6478588"/>
            <a:ext cx="10318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Sommet de montagne">
  <a:themeElements>
    <a:clrScheme name="Sommet de montagn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ommet de montag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ommet de montagn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6472</TotalTime>
  <Words>234</Words>
  <Application>Microsoft Office PowerPoint</Application>
  <PresentationFormat>Affichage à l'écran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  <vt:variant>
        <vt:lpstr>Diaporamas personnalisés</vt:lpstr>
      </vt:variant>
      <vt:variant>
        <vt:i4>1</vt:i4>
      </vt:variant>
    </vt:vector>
  </HeadingPairs>
  <TitlesOfParts>
    <vt:vector size="20" baseType="lpstr">
      <vt:lpstr>Sommet de montagne</vt:lpstr>
      <vt:lpstr>21: Extraction et pose d’un 35150R</vt:lpstr>
      <vt:lpstr>Diapositive 2</vt:lpstr>
      <vt:lpstr>Ostéotome curviligne de Tatum. </vt:lpstr>
      <vt:lpstr>Diapositive 4</vt:lpstr>
      <vt:lpstr>Diapositive 5</vt:lpstr>
      <vt:lpstr>Diapositive 6</vt:lpstr>
      <vt:lpstr>Diapositive 7</vt:lpstr>
      <vt:lpstr>Spreader  sur contre angle 49 T/mn 120 N.</vt:lpstr>
      <vt:lpstr>Diapositive 9</vt:lpstr>
      <vt:lpstr>Diapositive 10</vt:lpstr>
      <vt:lpstr>Diapositive 11</vt:lpstr>
      <vt:lpstr>OICIM 35150R</vt:lpstr>
      <vt:lpstr>Diapositive 13</vt:lpstr>
      <vt:lpstr>Diapositive 14</vt:lpstr>
      <vt:lpstr>Diapositive 15</vt:lpstr>
      <vt:lpstr>Diapositive 16</vt:lpstr>
      <vt:lpstr>Diapositive 17</vt:lpstr>
      <vt:lpstr>Rappel</vt:lpstr>
      <vt:lpstr>Diaporama personnalisé 1</vt:lpstr>
    </vt:vector>
  </TitlesOfParts>
  <Company>hh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iguy</dc:creator>
  <cp:lastModifiedBy>Beck</cp:lastModifiedBy>
  <cp:revision>597</cp:revision>
  <dcterms:created xsi:type="dcterms:W3CDTF">2009-11-08T17:55:14Z</dcterms:created>
  <dcterms:modified xsi:type="dcterms:W3CDTF">2012-12-22T08:57:19Z</dcterms:modified>
</cp:coreProperties>
</file>